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64" r:id="rId2"/>
    <p:sldId id="282" r:id="rId3"/>
    <p:sldId id="276" r:id="rId4"/>
    <p:sldId id="281" r:id="rId5"/>
    <p:sldId id="280" r:id="rId6"/>
    <p:sldId id="278" r:id="rId7"/>
    <p:sldId id="268" r:id="rId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6" autoAdjust="0"/>
    <p:restoredTop sz="94280" autoAdjust="0"/>
  </p:normalViewPr>
  <p:slideViewPr>
    <p:cSldViewPr showGuides="1">
      <p:cViewPr varScale="1">
        <p:scale>
          <a:sx n="103" d="100"/>
          <a:sy n="103" d="100"/>
        </p:scale>
        <p:origin x="184" y="28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3/2/24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3/2/24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3/2/24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3/2/24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3/2/24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3/2/24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3/2/24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3/2/24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3/2/24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3/2/24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3/2/24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2" y="1498601"/>
            <a:ext cx="7137029" cy="2997199"/>
          </a:xfrm>
        </p:spPr>
        <p:txBody>
          <a:bodyPr/>
          <a:lstStyle/>
          <a:p>
            <a:r>
              <a:rPr lang="en-US" dirty="0" smtClean="0"/>
              <a:t>Book Bans in the U.S.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 Analytics Bootcamp Project 3</a:t>
            </a:r>
          </a:p>
          <a:p>
            <a:r>
              <a:rPr lang="en-US" dirty="0" smtClean="0"/>
              <a:t>Columbia School of Engineering</a:t>
            </a:r>
          </a:p>
          <a:p>
            <a:r>
              <a:rPr lang="en-US" dirty="0" smtClean="0"/>
              <a:t>Jennifer Kim, Kat </a:t>
            </a:r>
            <a:r>
              <a:rPr lang="en-US" dirty="0" err="1" smtClean="0"/>
              <a:t>McEldowney</a:t>
            </a:r>
            <a:r>
              <a:rPr lang="en-US" dirty="0" smtClean="0"/>
              <a:t> &amp; Scott </a:t>
            </a:r>
            <a:r>
              <a:rPr lang="en-US" dirty="0" err="1" smtClean="0"/>
              <a:t>Zuckerbrow</a:t>
            </a:r>
            <a:endParaRPr lang="en-US" dirty="0" smtClean="0"/>
          </a:p>
          <a:p>
            <a:r>
              <a:rPr lang="en-US" dirty="0" smtClean="0"/>
              <a:t>March 4,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1" y="0"/>
            <a:ext cx="7542213" cy="3158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8446"/>
            <a:ext cx="4907362" cy="3689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"/>
            <a:ext cx="4646612" cy="31563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0" y="3099883"/>
            <a:ext cx="4786628" cy="3782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7548" b="-3695"/>
          <a:stretch/>
        </p:blipFill>
        <p:spPr>
          <a:xfrm>
            <a:off x="8541858" y="3158445"/>
            <a:ext cx="3663308" cy="3097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5810478"/>
            <a:ext cx="2910354" cy="10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Ban Definition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Challenge: </a:t>
            </a:r>
            <a:r>
              <a:rPr lang="en-US" dirty="0"/>
              <a:t>an attempt to remove or restrict access to materials or services based on the </a:t>
            </a:r>
            <a:r>
              <a:rPr lang="en-US" dirty="0" smtClean="0"/>
              <a:t>objections of a person</a:t>
            </a:r>
          </a:p>
          <a:p>
            <a:r>
              <a:rPr lang="en-US" dirty="0" smtClean="0"/>
              <a:t>Ban: </a:t>
            </a:r>
            <a:r>
              <a:rPr lang="en-US" dirty="0"/>
              <a:t>a book is entirely removed from a collection in response to a formal or informal </a:t>
            </a:r>
            <a:r>
              <a:rPr lang="en-US" dirty="0" smtClean="0"/>
              <a:t>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American Library Association</a:t>
            </a:r>
          </a:p>
          <a:p>
            <a:r>
              <a:rPr lang="en-US" dirty="0" smtClean="0"/>
              <a:t>PEN America (7/1/2021-12/31/2022)</a:t>
            </a:r>
          </a:p>
          <a:p>
            <a:r>
              <a:rPr lang="en-US" dirty="0" smtClean="0"/>
              <a:t>Open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Methods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Data Engineering</a:t>
            </a:r>
          </a:p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CSV’s to </a:t>
            </a:r>
            <a:r>
              <a:rPr lang="en-US" dirty="0" err="1" smtClean="0"/>
              <a:t>DataFrames</a:t>
            </a:r>
            <a:r>
              <a:rPr lang="en-US" dirty="0" smtClean="0"/>
              <a:t>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API calls to JSON</a:t>
            </a:r>
          </a:p>
          <a:p>
            <a:r>
              <a:rPr lang="en-US" dirty="0" smtClean="0"/>
              <a:t>Dashboard programmed in HTML, JavaScript and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13 Most Banned Titles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828800"/>
            <a:ext cx="9226576" cy="44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9930103" cy="990600"/>
          </a:xfrm>
        </p:spPr>
        <p:txBody>
          <a:bodyPr/>
          <a:lstStyle/>
          <a:p>
            <a:pPr algn="ctr"/>
            <a:r>
              <a:rPr lang="en-US" dirty="0" smtClean="0"/>
              <a:t>Total Bans per Title and State</a:t>
            </a:r>
            <a:endParaRPr lang="en-US" dirty="0"/>
          </a:p>
        </p:txBody>
      </p:sp>
      <p:sp>
        <p:nvSpPr>
          <p:cNvPr id="7" name="AutoShape 2" descr="mage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295400"/>
            <a:ext cx="8610600" cy="53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21</TotalTime>
  <Words>113</Words>
  <Application>Microsoft Macintosh PowerPoint</Application>
  <PresentationFormat>Custom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Arial</vt:lpstr>
      <vt:lpstr>Books 16x9</vt:lpstr>
      <vt:lpstr>Book Bans in the U.S.</vt:lpstr>
      <vt:lpstr>PowerPoint Presentation</vt:lpstr>
      <vt:lpstr>Book Ban Definition</vt:lpstr>
      <vt:lpstr>Data Sources</vt:lpstr>
      <vt:lpstr>Methods</vt:lpstr>
      <vt:lpstr>13 Most Banned Titles</vt:lpstr>
      <vt:lpstr>Total Bans per Title and State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Bans in the U.S.</dc:title>
  <dc:creator>Kim, Jennifer</dc:creator>
  <cp:lastModifiedBy>Kim, Jennifer</cp:lastModifiedBy>
  <cp:revision>7</cp:revision>
  <dcterms:created xsi:type="dcterms:W3CDTF">2024-02-26T15:27:00Z</dcterms:created>
  <dcterms:modified xsi:type="dcterms:W3CDTF">2024-03-03T03:47:55Z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